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876"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2017/12/13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2017/12/13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smtClean="0"/>
              <a:t>ARMv8</a:t>
            </a:r>
          </a:p>
          <a:p>
            <a:pPr marL="285750" indent="-285750">
              <a:buFont typeface="Arial" panose="020B0604020202020204" pitchFamily="34" charset="0"/>
              <a:buChar char="•"/>
            </a:pPr>
            <a:r>
              <a:rPr lang="en-US" altLang="ja-JP" b="1" dirty="0" smtClean="0">
                <a:solidFill>
                  <a:srgbClr val="FF0000"/>
                </a:solidFill>
              </a:rPr>
              <a:t>EL3~EL0</a:t>
            </a:r>
            <a:r>
              <a:rPr lang="en-US" altLang="ja-JP" dirty="0" smtClean="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endParaRPr lang="en-US" altLang="ja-JP" dirty="0" smtClean="0"/>
          </a:p>
          <a:p>
            <a:r>
              <a:rPr lang="en-US" altLang="ja-JP" b="1" dirty="0" smtClean="0"/>
              <a:t>[Background]</a:t>
            </a:r>
            <a:r>
              <a:rPr lang="en-US" altLang="ja-JP" dirty="0" smtClean="0"/>
              <a:t> In </a:t>
            </a:r>
            <a:r>
              <a:rPr lang="en-US" altLang="ja-JP" dirty="0"/>
              <a:t>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r>
              <a:rPr lang="en-US" altLang="ja-JP" dirty="0" smtClean="0"/>
              <a:t>.</a:t>
            </a:r>
          </a:p>
          <a:p>
            <a:r>
              <a:rPr lang="en-US" altLang="ja-JP" b="1" dirty="0" smtClean="0"/>
              <a:t>[Function]</a:t>
            </a:r>
            <a:r>
              <a:rPr lang="en-US" altLang="ja-JP" dirty="0" smtClean="0"/>
              <a:t> When </a:t>
            </a:r>
            <a:r>
              <a:rPr lang="en-US" altLang="ja-JP" dirty="0"/>
              <a:t>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smtClean="0">
                <a:solidFill>
                  <a:srgbClr val="FF0000"/>
                </a:solidFill>
              </a:rPr>
              <a:t>confidentiality</a:t>
            </a:r>
            <a:r>
              <a:rPr lang="en-US" altLang="ja-JP" dirty="0" smtClean="0">
                <a:solidFill>
                  <a:srgbClr val="FF0000"/>
                </a:solidFill>
              </a:rPr>
              <a:t> </a:t>
            </a:r>
            <a:r>
              <a:rPr lang="en-US" altLang="ja-JP" dirty="0"/>
              <a:t>is a set of rules that limits access to information, </a:t>
            </a:r>
            <a:endParaRPr lang="en-US" altLang="ja-JP" dirty="0" smtClean="0"/>
          </a:p>
          <a:p>
            <a:pPr marL="285750" indent="-285750">
              <a:buFont typeface="Arial" panose="020B0604020202020204" pitchFamily="34" charset="0"/>
              <a:buChar char="•"/>
            </a:pPr>
            <a:r>
              <a:rPr lang="en-US" altLang="ja-JP" b="1" dirty="0" smtClean="0">
                <a:solidFill>
                  <a:srgbClr val="FF0000"/>
                </a:solidFill>
              </a:rPr>
              <a:t>integrity</a:t>
            </a:r>
            <a:r>
              <a:rPr lang="en-US" altLang="ja-JP" dirty="0" smtClean="0"/>
              <a:t> </a:t>
            </a:r>
            <a:r>
              <a:rPr lang="en-US" altLang="ja-JP" dirty="0"/>
              <a:t>is the assurance that the information is trustworthy and </a:t>
            </a:r>
            <a:r>
              <a:rPr lang="en-US" altLang="ja-JP" dirty="0" smtClean="0"/>
              <a:t>accurate</a:t>
            </a:r>
          </a:p>
          <a:p>
            <a:pPr marL="285750" indent="-285750">
              <a:buFont typeface="Arial" panose="020B0604020202020204" pitchFamily="34" charset="0"/>
              <a:buChar char="•"/>
            </a:pPr>
            <a:r>
              <a:rPr lang="en-US" altLang="ja-JP" b="1" dirty="0" smtClean="0">
                <a:solidFill>
                  <a:srgbClr val="FF0000"/>
                </a:solidFill>
              </a:rPr>
              <a:t>availability</a:t>
            </a:r>
            <a:r>
              <a:rPr lang="en-US" altLang="ja-JP" dirty="0" smtClean="0">
                <a:solidFill>
                  <a:srgbClr val="FF0000"/>
                </a:solidFill>
              </a:rPr>
              <a:t> </a:t>
            </a:r>
            <a:r>
              <a:rPr lang="en-US" altLang="ja-JP" dirty="0"/>
              <a:t>is a guarantee of reliable access to the information by authorized </a:t>
            </a:r>
            <a:r>
              <a:rPr lang="en-US" altLang="ja-JP" dirty="0" smtClean="0"/>
              <a:t>people</a:t>
            </a:r>
          </a:p>
          <a:p>
            <a:r>
              <a:rPr lang="zh-CN" altLang="en-US" dirty="0"/>
              <a:t>系统</a:t>
            </a:r>
            <a:r>
              <a:rPr lang="zh-CN" altLang="en-US" dirty="0" smtClean="0"/>
              <a:t>安全</a:t>
            </a:r>
            <a:r>
              <a:rPr lang="en-US" altLang="zh-CN" dirty="0" smtClean="0"/>
              <a:t>/</a:t>
            </a:r>
            <a:r>
              <a:rPr lang="zh-CN" altLang="en-US" dirty="0" smtClean="0"/>
              <a:t>数据安全，应该从这</a:t>
            </a:r>
            <a:r>
              <a:rPr lang="en-US" altLang="zh-CN" dirty="0" smtClean="0"/>
              <a:t>3</a:t>
            </a:r>
            <a:r>
              <a:rPr lang="zh-CN" altLang="en-US" smtClean="0"/>
              <a:t>个方面考虑</a:t>
            </a:r>
            <a:endParaRPr lang="ja-JP" altLang="en-US" dirty="0"/>
          </a:p>
        </p:txBody>
      </p:sp>
    </p:spTree>
    <p:extLst>
      <p:ext uri="{BB962C8B-B14F-4D97-AF65-F5344CB8AC3E}">
        <p14:creationId xmlns:p14="http://schemas.microsoft.com/office/powerpoint/2010/main" val="311058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t>
            </a:r>
            <a:r>
              <a:rPr kumimoji="1" lang="en-US" altLang="ja-JP" dirty="0" smtClean="0"/>
              <a:t>address, </a:t>
            </a:r>
            <a:r>
              <a:rPr kumimoji="1" lang="en-US" altLang="ja-JP" smtClean="0"/>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smtClean="0"/>
              <a:t>DTCP</a:t>
            </a:r>
            <a:r>
              <a:rPr lang="zh-CN" altLang="en-US" dirty="0" smtClean="0"/>
              <a:t>主要防止</a:t>
            </a:r>
            <a:r>
              <a:rPr lang="en-US" altLang="zh-CN" dirty="0" smtClean="0"/>
              <a:t>Packet</a:t>
            </a:r>
            <a:r>
              <a:rPr lang="zh-CN" altLang="en-US" dirty="0" smtClean="0"/>
              <a:t>窃听引起的非法</a:t>
            </a:r>
            <a:r>
              <a:rPr lang="en-US" altLang="zh-CN" dirty="0" smtClean="0"/>
              <a:t>copy</a:t>
            </a:r>
            <a:r>
              <a:rPr lang="zh-CN" altLang="en-US" dirty="0" smtClean="0"/>
              <a:t>，简而言之就是电影</a:t>
            </a:r>
            <a:r>
              <a:rPr lang="en-US" altLang="zh-CN" dirty="0" smtClean="0"/>
              <a:t>contents</a:t>
            </a:r>
            <a:r>
              <a:rPr lang="zh-CN" altLang="en-US" dirty="0" smtClean="0"/>
              <a:t>在</a:t>
            </a:r>
            <a:r>
              <a:rPr lang="en-US" altLang="zh-CN" dirty="0" smtClean="0"/>
              <a:t>internet</a:t>
            </a:r>
            <a:r>
              <a:rPr lang="zh-CN" altLang="en-US" dirty="0" smtClean="0"/>
              <a:t>传输的时候将其加密</a:t>
            </a:r>
            <a:endParaRPr lang="en-US" altLang="zh-CN" dirty="0" smtClean="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1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smtClean="0"/>
              <a:t>Secure</a:t>
            </a:r>
            <a:r>
              <a:rPr lang="zh-CN" altLang="en-US" dirty="0" smtClean="0"/>
              <a:t> </a:t>
            </a:r>
            <a:r>
              <a:rPr lang="en-US" altLang="zh-CN" dirty="0" smtClean="0"/>
              <a:t>Boot</a:t>
            </a:r>
            <a:r>
              <a:rPr lang="zh-CN" altLang="en-US" dirty="0" smtClean="0"/>
              <a:t> </a:t>
            </a:r>
            <a:r>
              <a:rPr lang="en-US" altLang="zh-CN" dirty="0" smtClean="0"/>
              <a:t>Flow</a:t>
            </a:r>
            <a:r>
              <a:rPr lang="zh-CN" altLang="en-US" dirty="0" smtClean="0"/>
              <a:t>：</a:t>
            </a:r>
            <a:endParaRPr lang="en-US" altLang="zh-CN" dirty="0" smtClean="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smtClean="0">
                <a:solidFill>
                  <a:srgbClr val="FF0000"/>
                </a:solidFill>
                <a:latin typeface="QualcommOfficeLight" charset="0"/>
              </a:rPr>
              <a:t>ELF</a:t>
            </a:r>
            <a:r>
              <a:rPr lang="zh-CN" altLang="en-US" sz="1000" dirty="0" smtClean="0">
                <a:solidFill>
                  <a:srgbClr val="FF0000"/>
                </a:solidFill>
                <a:latin typeface="QualcommOfficeLight" charset="0"/>
              </a:rPr>
              <a:t> </a:t>
            </a:r>
            <a:r>
              <a:rPr lang="en-US" altLang="zh-CN" sz="1000" dirty="0" smtClean="0">
                <a:solidFill>
                  <a:srgbClr val="FF0000"/>
                </a:solidFill>
                <a:latin typeface="QualcommOfficeLight" charset="0"/>
              </a:rPr>
              <a:t>Header</a:t>
            </a:r>
            <a:r>
              <a:rPr lang="zh-CN" altLang="en-US" sz="1000" dirty="0" smtClean="0">
                <a:solidFill>
                  <a:srgbClr val="FF0000"/>
                </a:solidFill>
                <a:latin typeface="QualcommOfficeLight" charset="0"/>
              </a:rPr>
              <a:t>里有什么？</a:t>
            </a:r>
            <a:endParaRPr lang="en-US" sz="1000" dirty="0" smtClean="0">
              <a:solidFill>
                <a:srgbClr val="FF0000"/>
              </a:solidFill>
              <a:latin typeface="QualcommOfficeLight" charset="0"/>
            </a:endParaRPr>
          </a:p>
          <a:p>
            <a:r>
              <a:rPr lang="en-US" sz="1000" dirty="0" smtClean="0">
                <a:solidFill>
                  <a:srgbClr val="FF0000"/>
                </a:solidFill>
                <a:latin typeface="QualcommOfficeLight" charset="0"/>
              </a:rPr>
              <a:t>program </a:t>
            </a:r>
            <a:r>
              <a:rPr lang="en-US" sz="1000" dirty="0">
                <a:solidFill>
                  <a:srgbClr val="FF0000"/>
                </a:solidFill>
                <a:latin typeface="QualcommOfficeLight" charset="0"/>
              </a:rPr>
              <a:t>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smtClean="0"/>
              <a:t>用我自己的语言概括一下：</a:t>
            </a:r>
            <a:endParaRPr lang="en-US" altLang="zh-CN" dirty="0" smtClean="0"/>
          </a:p>
          <a:p>
            <a:r>
              <a:rPr lang="zh-CN" altLang="en-US" dirty="0" smtClean="0"/>
              <a:t>第一步，从某个地方拿到</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，然后计算其</a:t>
            </a:r>
            <a:r>
              <a:rPr lang="en-US" altLang="zh-CN" dirty="0" smtClean="0"/>
              <a:t>Hash</a:t>
            </a:r>
            <a:r>
              <a:rPr lang="zh-CN" altLang="en-US" dirty="0" smtClean="0"/>
              <a:t>，看和</a:t>
            </a:r>
            <a:r>
              <a:rPr lang="en-US" altLang="zh-CN" dirty="0" smtClean="0"/>
              <a:t>e-Fuse</a:t>
            </a:r>
            <a:r>
              <a:rPr lang="zh-CN" altLang="en-US" dirty="0" smtClean="0"/>
              <a:t>中的</a:t>
            </a:r>
            <a:r>
              <a:rPr lang="en-US" altLang="zh-CN" dirty="0" smtClean="0"/>
              <a:t>trust</a:t>
            </a:r>
            <a:r>
              <a:rPr lang="zh-CN" altLang="en-US" dirty="0" smtClean="0"/>
              <a:t> </a:t>
            </a:r>
            <a:r>
              <a:rPr lang="en-US" altLang="zh-CN" dirty="0" smtClean="0"/>
              <a:t>anchor</a:t>
            </a:r>
            <a:r>
              <a:rPr lang="zh-CN" altLang="en-US" dirty="0" smtClean="0"/>
              <a:t>一不一样，如果一样则</a:t>
            </a:r>
            <a:r>
              <a:rPr lang="en-US" altLang="zh-CN" dirty="0" smtClean="0"/>
              <a:t>Root</a:t>
            </a:r>
            <a:r>
              <a:rPr lang="zh-CN" altLang="en-US" dirty="0" smtClean="0"/>
              <a:t> </a:t>
            </a:r>
            <a:r>
              <a:rPr lang="en-US" altLang="zh-CN" dirty="0" smtClean="0"/>
              <a:t>CA</a:t>
            </a:r>
            <a:r>
              <a:rPr lang="zh-CN" altLang="en-US" dirty="0" smtClean="0"/>
              <a:t> </a:t>
            </a:r>
            <a:r>
              <a:rPr lang="en-US" altLang="zh-CN" dirty="0" smtClean="0"/>
              <a:t>Public</a:t>
            </a:r>
            <a:r>
              <a:rPr lang="zh-CN" altLang="en-US" dirty="0" smtClean="0"/>
              <a:t> </a:t>
            </a:r>
            <a:r>
              <a:rPr lang="en-US" altLang="zh-CN" dirty="0" smtClean="0"/>
              <a:t>Key</a:t>
            </a:r>
            <a:r>
              <a:rPr lang="zh-CN" altLang="en-US" dirty="0" smtClean="0"/>
              <a:t>可信</a:t>
            </a:r>
            <a:endParaRPr lang="en-US" altLang="zh-CN" dirty="0" smtClean="0"/>
          </a:p>
          <a:p>
            <a:r>
              <a:rPr lang="zh-CN" altLang="en-US" dirty="0" smtClean="0"/>
              <a:t>第二步，用</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复号</a:t>
            </a:r>
            <a:r>
              <a:rPr lang="en-US" altLang="zh-CN" dirty="0" smtClean="0"/>
              <a:t>Root</a:t>
            </a:r>
            <a:r>
              <a:rPr lang="zh-CN" altLang="en-US" dirty="0" smtClean="0"/>
              <a:t> </a:t>
            </a:r>
            <a:r>
              <a:rPr lang="en-US" altLang="zh-CN" dirty="0" smtClean="0"/>
              <a:t>CA</a:t>
            </a:r>
            <a:r>
              <a:rPr lang="zh-CN" altLang="en-US" dirty="0" smtClean="0"/>
              <a:t>的</a:t>
            </a:r>
            <a:r>
              <a:rPr lang="en-US" altLang="zh-CN" dirty="0" err="1" smtClean="0"/>
              <a:t>Signiture</a:t>
            </a:r>
            <a:r>
              <a:rPr lang="en-US" altLang="zh-CN" dirty="0" smtClean="0"/>
              <a:t>(R)</a:t>
            </a:r>
            <a:r>
              <a:rPr lang="zh-CN" altLang="en-US" dirty="0" smtClean="0"/>
              <a:t>，并且计算</a:t>
            </a:r>
            <a:r>
              <a:rPr lang="en-US" altLang="zh-CN" dirty="0" smtClean="0"/>
              <a:t>Root</a:t>
            </a:r>
            <a:r>
              <a:rPr lang="zh-CN" altLang="en-US" dirty="0" smtClean="0"/>
              <a:t> </a:t>
            </a:r>
            <a:r>
              <a:rPr lang="en-US" altLang="zh-CN" dirty="0" err="1" smtClean="0"/>
              <a:t>CA+Public</a:t>
            </a:r>
            <a:r>
              <a:rPr lang="zh-CN" altLang="en-US" dirty="0" smtClean="0"/>
              <a:t> </a:t>
            </a:r>
            <a:r>
              <a:rPr lang="en-US" altLang="zh-CN" dirty="0" smtClean="0"/>
              <a:t>Key(R)</a:t>
            </a:r>
            <a:r>
              <a:rPr lang="zh-CN" altLang="en-US" dirty="0" smtClean="0"/>
              <a:t>的</a:t>
            </a:r>
            <a:r>
              <a:rPr lang="en-US" altLang="zh-CN" dirty="0" smtClean="0"/>
              <a:t>Hash</a:t>
            </a:r>
            <a:r>
              <a:rPr lang="zh-CN" altLang="en-US" dirty="0" smtClean="0"/>
              <a:t>，看两个一不一样，一样则</a:t>
            </a:r>
            <a:r>
              <a:rPr lang="en-US" altLang="zh-CN" dirty="0" smtClean="0"/>
              <a:t>Root</a:t>
            </a:r>
            <a:r>
              <a:rPr lang="zh-CN" altLang="en-US" dirty="0" smtClean="0"/>
              <a:t> </a:t>
            </a:r>
            <a:r>
              <a:rPr lang="en-US" altLang="zh-CN" dirty="0" smtClean="0"/>
              <a:t>CA</a:t>
            </a:r>
            <a:r>
              <a:rPr lang="zh-CN" altLang="en-US" dirty="0" smtClean="0"/>
              <a:t>可信</a:t>
            </a:r>
            <a:endParaRPr lang="en-US" altLang="zh-CN" dirty="0" smtClean="0"/>
          </a:p>
          <a:p>
            <a:r>
              <a:rPr lang="zh-CN" altLang="en-US" dirty="0" smtClean="0"/>
              <a:t>以此类推</a:t>
            </a:r>
            <a:r>
              <a:rPr lang="en-US" altLang="zh-CN" dirty="0" smtClean="0"/>
              <a:t>Attestation</a:t>
            </a:r>
            <a:r>
              <a:rPr lang="zh-CN" altLang="en-US" dirty="0" smtClean="0"/>
              <a:t> </a:t>
            </a:r>
            <a:r>
              <a:rPr lang="en-US" altLang="zh-CN" dirty="0" smtClean="0"/>
              <a:t>CA</a:t>
            </a:r>
            <a:r>
              <a:rPr lang="zh-CN" altLang="en-US" dirty="0" smtClean="0"/>
              <a:t>和</a:t>
            </a:r>
            <a:r>
              <a:rPr lang="en-US" altLang="zh-CN" dirty="0" smtClean="0"/>
              <a:t>Attestation</a:t>
            </a:r>
            <a:r>
              <a:rPr lang="zh-CN" altLang="en-US" dirty="0" smtClean="0"/>
              <a:t> </a:t>
            </a:r>
            <a:r>
              <a:rPr lang="en-US" altLang="zh-CN" dirty="0" smtClean="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solidFill>
                  <a:srgbClr val="FF0000"/>
                </a:solidFill>
              </a:rPr>
              <a:t>Trust</a:t>
            </a:r>
            <a:r>
              <a:rPr lang="zh-CN" altLang="en-US" dirty="0" smtClean="0">
                <a:solidFill>
                  <a:srgbClr val="FF0000"/>
                </a:solidFill>
              </a:rPr>
              <a:t> </a:t>
            </a:r>
            <a:r>
              <a:rPr lang="en-US" altLang="zh-CN" dirty="0" smtClean="0">
                <a:solidFill>
                  <a:srgbClr val="FF0000"/>
                </a:solidFill>
              </a:rPr>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t>Trust</a:t>
            </a:r>
            <a:r>
              <a:rPr lang="zh-CN" altLang="en-US" dirty="0" smtClean="0"/>
              <a:t> </a:t>
            </a:r>
            <a:r>
              <a:rPr lang="en-US" altLang="zh-CN" dirty="0" smtClean="0"/>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smtClean="0"/>
              <a:t>DF</a:t>
            </a:r>
            <a:r>
              <a:rPr lang="zh-CN" altLang="en-US" dirty="0" smtClean="0"/>
              <a:t> </a:t>
            </a:r>
            <a:r>
              <a:rPr lang="en-US" altLang="zh-CN" dirty="0" smtClean="0"/>
              <a:t>model</a:t>
            </a:r>
            <a:r>
              <a:rPr lang="zh-CN" altLang="en-US" dirty="0" smtClean="0"/>
              <a:t>中，</a:t>
            </a:r>
            <a:endParaRPr lang="en-US" altLang="zh-CN" dirty="0" smtClean="0"/>
          </a:p>
          <a:p>
            <a:r>
              <a:rPr lang="zh-CN" altLang="en-US" dirty="0" smtClean="0"/>
              <a:t>盗听者只能知道</a:t>
            </a:r>
            <a:r>
              <a:rPr lang="en-US" altLang="zh-CN" dirty="0" smtClean="0"/>
              <a:t>A</a:t>
            </a:r>
            <a:r>
              <a:rPr lang="zh-CN" altLang="en-US" dirty="0" smtClean="0"/>
              <a:t>（</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a:t>
            </a:r>
            <a:endParaRPr lang="en-US" altLang="zh-CN" dirty="0" smtClean="0"/>
          </a:p>
          <a:p>
            <a:r>
              <a:rPr lang="zh-CN" altLang="en-US" dirty="0" smtClean="0"/>
              <a:t>然而生成</a:t>
            </a:r>
            <a:r>
              <a:rPr lang="en-US" altLang="zh-CN" dirty="0" smtClean="0"/>
              <a:t>session</a:t>
            </a:r>
            <a:r>
              <a:rPr lang="zh-CN" altLang="en-US" dirty="0" smtClean="0"/>
              <a:t> </a:t>
            </a:r>
            <a:r>
              <a:rPr lang="en-US" altLang="zh-CN" dirty="0" smtClean="0"/>
              <a:t>key</a:t>
            </a:r>
            <a:r>
              <a:rPr lang="zh-CN" altLang="en-US" dirty="0" smtClean="0"/>
              <a:t>必须</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 或</a:t>
            </a:r>
            <a:r>
              <a:rPr lang="en-US" altLang="zh-CN" dirty="0" smtClean="0"/>
              <a:t>Y</a:t>
            </a:r>
            <a:r>
              <a:rPr lang="zh-CN" altLang="en-US" dirty="0" smtClean="0"/>
              <a:t>和</a:t>
            </a:r>
            <a:r>
              <a:rPr lang="en-US" altLang="zh-CN" dirty="0" smtClean="0"/>
              <a:t>A</a:t>
            </a:r>
            <a:r>
              <a:rPr lang="zh-CN" altLang="en-US" dirty="0" smtClean="0"/>
              <a:t>（</a:t>
            </a:r>
            <a:r>
              <a:rPr lang="en-US" altLang="zh-CN" dirty="0" smtClean="0"/>
              <a:t>X</a:t>
            </a:r>
            <a:r>
              <a:rPr lang="zh-CN" altLang="en-US" dirty="0" smtClean="0"/>
              <a:t>），</a:t>
            </a:r>
            <a:endParaRPr lang="en-US" altLang="zh-CN" dirty="0" smtClean="0"/>
          </a:p>
          <a:p>
            <a:r>
              <a:rPr lang="zh-CN" altLang="en-US" dirty="0" smtClean="0"/>
              <a:t>因此盗听者不能生成</a:t>
            </a:r>
            <a:r>
              <a:rPr lang="en-US" altLang="zh-CN" dirty="0" smtClean="0"/>
              <a:t>session</a:t>
            </a:r>
            <a:r>
              <a:rPr lang="zh-CN" altLang="en-US" dirty="0" smtClean="0"/>
              <a:t> </a:t>
            </a:r>
            <a:r>
              <a:rPr lang="en-US" altLang="zh-CN" dirty="0" smtClean="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4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9532</TotalTime>
  <Words>14777</Words>
  <Application>Microsoft Office PowerPoint</Application>
  <PresentationFormat>画面に合わせる (4:3)</PresentationFormat>
  <Paragraphs>1510</Paragraphs>
  <Slides>104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104</vt:i4>
      </vt:variant>
    </vt:vector>
  </HeadingPairs>
  <TitlesOfParts>
    <vt:vector size="107"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962</cp:revision>
  <dcterms:created xsi:type="dcterms:W3CDTF">2016-01-14T23:49:10Z</dcterms:created>
  <dcterms:modified xsi:type="dcterms:W3CDTF">2017-12-13T14:32:06Z</dcterms:modified>
</cp:coreProperties>
</file>